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8E96-18DA-41DA-858E-3E755E85EBE8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17795-B16A-487C-9866-2AE92CEAF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06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78E96-18DA-41DA-858E-3E755E85EBE8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17795-B16A-487C-9866-2AE92CEAF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29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smtClean="0">
                <a:solidFill>
                  <a:schemeClr val="tx1"/>
                </a:solidFill>
                <a:effectLst/>
              </a:rPr>
              <a:t>Муниципальное бюджетное дошкольное образовательное учреждение</a:t>
            </a:r>
            <a:br>
              <a:rPr lang="ru-RU" sz="2400" smtClean="0">
                <a:solidFill>
                  <a:schemeClr val="tx1"/>
                </a:solidFill>
                <a:effectLst/>
              </a:rPr>
            </a:br>
            <a:r>
              <a:rPr lang="ru-RU" sz="2400" smtClean="0">
                <a:solidFill>
                  <a:schemeClr val="tx1"/>
                </a:solidFill>
                <a:effectLst/>
              </a:rPr>
              <a:t>«Детский сад «Шатлык» общеразвивающего вида» Заинского муниципального района</a:t>
            </a:r>
            <a:r>
              <a:rPr lang="ru-RU" sz="2800" smtClean="0">
                <a:solidFill>
                  <a:schemeClr val="tx1"/>
                </a:solidFill>
                <a:effectLst/>
              </a:rPr>
              <a:t/>
            </a:r>
            <a:br>
              <a:rPr lang="ru-RU" sz="2800" smtClean="0">
                <a:solidFill>
                  <a:schemeClr val="tx1"/>
                </a:solidFill>
                <a:effectLst/>
              </a:rPr>
            </a:br>
            <a:endParaRPr lang="ru-RU" sz="2800" dirty="0">
              <a:solidFill>
                <a:schemeClr val="tx1"/>
              </a:solidFill>
              <a:effectLst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5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>
                <a:solidFill>
                  <a:srgbClr val="0070C0"/>
                </a:solidFill>
              </a:rPr>
              <a:t>Уважаемые родители!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94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3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8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49453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000" smtClean="0">
                <a:latin typeface="+mn-lt"/>
              </a:rPr>
              <a:t/>
            </a:r>
            <a:br>
              <a:rPr lang="ru-RU" sz="2000" smtClean="0">
                <a:latin typeface="+mn-lt"/>
              </a:rPr>
            </a:br>
            <a:r>
              <a:rPr lang="ru-RU" sz="2000" smtClean="0">
                <a:latin typeface="+mn-lt"/>
              </a:rPr>
              <a:t/>
            </a:r>
            <a:br>
              <a:rPr lang="ru-RU" sz="2000" smtClean="0">
                <a:latin typeface="+mn-lt"/>
              </a:rPr>
            </a:br>
            <a:r>
              <a:rPr lang="ru-RU" sz="2000" smtClean="0">
                <a:solidFill>
                  <a:schemeClr val="tx1"/>
                </a:solidFill>
                <a:latin typeface="+mn-lt"/>
              </a:rPr>
              <a:t>Образовательная программа ДОУ разработанная с учётом примерной общеобразовательной программы дошкольного образования «От рождения до школы» под ред. </a:t>
            </a:r>
            <a:r>
              <a:rPr lang="ru-RU" sz="2000" b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Н.Е. Вераксы, Т.С. Комаровой, М.А. Васильевой  состоит из двух частей:</a:t>
            </a:r>
            <a:br>
              <a:rPr lang="ru-RU" sz="2000" b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</a:br>
            <a:r>
              <a:rPr lang="ru-RU" sz="2000" smtClean="0">
                <a:latin typeface="+mn-lt"/>
              </a:rPr>
              <a:t/>
            </a:r>
            <a:br>
              <a:rPr lang="ru-RU" sz="2000" smtClean="0">
                <a:latin typeface="+mn-lt"/>
              </a:rPr>
            </a:br>
            <a:r>
              <a:rPr lang="ru-RU" sz="2000" smtClean="0">
                <a:latin typeface="+mn-lt"/>
              </a:rPr>
              <a:t> </a:t>
            </a:r>
            <a:endParaRPr lang="ru-RU" sz="2000" dirty="0">
              <a:latin typeface="+mn-lt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34611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88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Образовательные области: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52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31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8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7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9660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2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43816"/>
      </p:ext>
    </p:extLst>
  </p:cSld>
  <p:clrMapOvr>
    <a:masterClrMapping/>
  </p:clrMapOvr>
  <p:transition>
    <p:whee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03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</Words>
  <Application>Microsoft Office PowerPoint</Application>
  <PresentationFormat>Экран (4:3)</PresentationFormat>
  <Paragraphs>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Муниципальное бюджетное дошкольное образовательное учреждение «Детский сад «Шатлык» общеразвивающего вида» Заинского муниципального района </vt:lpstr>
      <vt:lpstr>Уважаемые родители!</vt:lpstr>
      <vt:lpstr>Презентация PowerPoint</vt:lpstr>
      <vt:lpstr>Презентация PowerPoint</vt:lpstr>
      <vt:lpstr>Презентация PowerPoint</vt:lpstr>
      <vt:lpstr>  Образовательная программа ДОУ разработанная с учётом примерной общеобразовательной программы дошкольного образования «От рождения до школы» под ред. Н.Е. Вераксы, Т.С. Комаровой, М.А. Васильевой  состоит из двух частей:   </vt:lpstr>
      <vt:lpstr>Презентация PowerPoint</vt:lpstr>
      <vt:lpstr>Образовательные области: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«Шатлык» общеразвивающего вида» Заинского муниципального района</dc:title>
  <dc:creator>Шатлык</dc:creator>
  <cp:lastModifiedBy>Шатлык</cp:lastModifiedBy>
  <cp:revision>4</cp:revision>
  <dcterms:created xsi:type="dcterms:W3CDTF">2016-06-22T08:38:30Z</dcterms:created>
  <dcterms:modified xsi:type="dcterms:W3CDTF">2018-04-19T10:52:03Z</dcterms:modified>
  <cp:contentStatus/>
</cp:coreProperties>
</file>